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YouTube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modern web apps, there’s a constant back-and-forth communication between two key components: the visuals displayed on the user’s browser (frontend) and the data and logic stored on the server (backend).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Full-Stack Development is the concept of building every aspect of the web application – from the visuals and interactions, to the data transfer and processing.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http://jarednielsen.com/pictorial-st-louis/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https://media.giphy.com/media/10UiTwBCmGEEw0/giphy.gif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https://media.giphy.com/media/10UiTwBCmGEEw0/giphy.gif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We’re here to teach you how to teach yourself.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Zen of Coding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Teamwork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150" y="1017725"/>
            <a:ext cx="3551150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Focus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681349"/>
            <a:ext cx="4260300" cy="38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Fu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075" y="1152475"/>
            <a:ext cx="4570225" cy="315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 the Modern Web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What is Full Stack Development?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523" y="1517400"/>
            <a:ext cx="5196775" cy="30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Front End, Meet Back End. Back End, Front End.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00" y="1406575"/>
            <a:ext cx="6705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Building Blocks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250" y="0"/>
            <a:ext cx="4323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Course Structure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Daily Schedule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Set objectives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Lecture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Demo(s)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Discussions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In-class exercise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Homework and projects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Weekly Schedule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Homework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AND/OR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Project (Individual or Group)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Jared Nielsen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20 years teaching + webdev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Grew up in rural Utah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Taught wilderness survival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268" y="1152472"/>
            <a:ext cx="434403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 to Code Requires Coding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600" y="1201350"/>
            <a:ext cx="3398700" cy="336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Pre-Work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Checklist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Slack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Sublime Text 3 (or Atom)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CLI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Git Bash (Windows)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Terminal (Apple)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Node.js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Heroku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Chrome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Accounts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GitHub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GitLab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Heroku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LinkedIn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Stack Overflow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Open Sublime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 Git Bash or Terminal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node -v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git --version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heroku --version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the Beginning was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 Command Line...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CLI vs. GUI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4250"/>
            <a:ext cx="4117724" cy="28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875" y="1818625"/>
            <a:ext cx="3895099" cy="22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Files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touch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ls (list)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 (Apple), explorer (Windows)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cat (concatenate)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rm (remove)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Directories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pwd (print working directory)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mkdir (make directory)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cd (change directory)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cd .. (move up)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cd ~ (go home)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 . (Apple), explorer . (Windows)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rm -r (remove directory)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RTFM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man (manual)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Tab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Up/Down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Go!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Who are you?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Where are you from?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What’s your background?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 are you here?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Fun fact?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Go!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From the command line: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Make a new directory titled: </a:t>
            </a:r>
            <a:r>
              <a:rPr b="1" lang="en" sz="1400"/>
              <a:t>first_day_stuff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Change into </a:t>
            </a:r>
            <a:r>
              <a:rPr b="1" lang="en" sz="1400"/>
              <a:t>first_day_stuff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Create a file titled: </a:t>
            </a:r>
            <a:r>
              <a:rPr b="1" lang="en" sz="1400"/>
              <a:t>first-day.html</a:t>
            </a:r>
            <a:r>
              <a:rPr lang="en" sz="1400"/>
              <a:t> 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Open </a:t>
            </a:r>
            <a:r>
              <a:rPr b="1" lang="en" sz="1400"/>
              <a:t>first_day_stuff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Bonus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In one command, make multiple directories titled: </a:t>
            </a:r>
            <a:r>
              <a:rPr b="1" lang="en" sz="1400"/>
              <a:t>dir_one</a:t>
            </a:r>
            <a:r>
              <a:rPr lang="en" sz="1400"/>
              <a:t> and </a:t>
            </a:r>
            <a:r>
              <a:rPr b="1" lang="en" sz="1400"/>
              <a:t>dir_two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In one command, create multiple files: </a:t>
            </a:r>
            <a:r>
              <a:rPr b="1" lang="en" sz="1400"/>
              <a:t>one.html </a:t>
            </a:r>
            <a:r>
              <a:rPr lang="en" sz="1400"/>
              <a:t>and </a:t>
            </a:r>
            <a:r>
              <a:rPr b="1" lang="en" sz="1400"/>
              <a:t>two.html</a:t>
            </a:r>
            <a:r>
              <a:rPr lang="en" sz="1400"/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Find a Friend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Friend on the right, explain: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How to make a directory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How to change into a directory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How to create a file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How to open directories and files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Friend on the left, answer: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What is Full Stack Web Development?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Hello, HTML!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Go!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Create </a:t>
            </a:r>
            <a:r>
              <a:rPr b="1" lang="en" sz="1800"/>
              <a:t>my-first-web-page.html</a:t>
            </a:r>
            <a:r>
              <a:rPr lang="en" sz="1800"/>
              <a:t>, and include the following: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DOCTYPE declaration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head tag with a title tag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h1 tag with a heading of your choice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Embed an image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Add three links:</a:t>
            </a:r>
          </a:p>
          <a:p>
            <a:pPr indent="-317500" lvl="2" marL="1371600" rtl="0">
              <a:spcBef>
                <a:spcPts val="0"/>
              </a:spcBef>
              <a:buSzPct val="100000"/>
            </a:pPr>
            <a:r>
              <a:rPr lang="en" sz="1400"/>
              <a:t>One standard</a:t>
            </a:r>
          </a:p>
          <a:p>
            <a:pPr indent="-317500" lvl="2" marL="1371600" rtl="0">
              <a:spcBef>
                <a:spcPts val="0"/>
              </a:spcBef>
              <a:buSzPct val="100000"/>
            </a:pPr>
            <a:r>
              <a:rPr lang="en" sz="1400"/>
              <a:t>One that opens in a new tab</a:t>
            </a:r>
          </a:p>
          <a:p>
            <a:pPr indent="-317500" lvl="2" marL="1371600" rtl="0">
              <a:spcBef>
                <a:spcPts val="0"/>
              </a:spcBef>
              <a:buSzPct val="100000"/>
            </a:pPr>
            <a:r>
              <a:rPr lang="en" sz="1400"/>
              <a:t>One that is a bold placeholder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Bonus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Use an alternative way of separating links without line breaks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Create an ordered list of steps to make a sandwich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Create an unordered list of your favorite bands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Embed a YouTube video of one of your favorite songs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Lunch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Zen of Coding?</a:t>
            </a:r>
          </a:p>
        </p:txBody>
      </p:sp>
      <p:sp>
        <p:nvSpPr>
          <p:cNvPr id="267" name="Shape 2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Git!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What?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Organized system for managing code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Allows multiple developers to collaborate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Why?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Strict system for resolving conflicts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Version history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See also: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GitHub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GitLab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547" y="610512"/>
            <a:ext cx="4718749" cy="39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 a Friend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Friend on the left, explain version control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Friend on the right, explain why we use version control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 Commit, er... Steps, with Git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149" y="1017724"/>
            <a:ext cx="3551149" cy="35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Git Commands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git clone (copy a repo)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git add (add file(s) to the repo)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git commit (notes changes to the repo)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git push (send changes to GitHub or GitLab)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git pull (update repo locally)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Go!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Using GitHub and the command line: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Create a new public GitHub repo, initialized with a README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Clone the repo to your laptop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Create an HTML file in the local rep directory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add, commit and push the repo to GitHub</a:t>
            </a:r>
          </a:p>
        </p:txBody>
      </p:sp>
      <p:sp>
        <p:nvSpPr>
          <p:cNvPr id="303" name="Shape 30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Bonus!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Find a friend in class and </a:t>
            </a:r>
            <a:r>
              <a:rPr b="1" lang="en" sz="1400"/>
              <a:t>fork</a:t>
            </a:r>
            <a:r>
              <a:rPr lang="en" sz="1400"/>
              <a:t> their repo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Clone this fork to your laptop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Create an HTML file in the repo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add, commit and push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Submit a </a:t>
            </a:r>
            <a:r>
              <a:rPr b="1" lang="en" sz="1400"/>
              <a:t>pull</a:t>
            </a:r>
            <a:r>
              <a:rPr lang="en" sz="1400"/>
              <a:t> request to your friend’s repo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Homework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Review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my-first-web-page.html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Watch the HTML video (see Slack for link)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command line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git commands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Path of Learning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Lifelong Learning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912" y="1377987"/>
            <a:ext cx="56673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Code?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100" y="1939975"/>
            <a:ext cx="31242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Keys to Success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Mindset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600" y="1930200"/>
            <a:ext cx="4052699" cy="268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